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72" r:id="rId5"/>
    <p:sldId id="27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NOVIEMBRE\NOVIEMB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Campamentos</a:t>
            </a:r>
            <a:r>
              <a:rPr lang="es-MX" baseline="0"/>
              <a:t> de Verano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Hoja1!$C$165:$C$177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Hoja1!$D$165:$D$177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B6-48C4-9E10-025BE7AEE2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338373760"/>
        <c:axId val="338374152"/>
        <c:axId val="0"/>
      </c:bar3DChart>
      <c:catAx>
        <c:axId val="33837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38374152"/>
        <c:crosses val="autoZero"/>
        <c:auto val="1"/>
        <c:lblAlgn val="ctr"/>
        <c:lblOffset val="100"/>
        <c:noMultiLvlLbl val="0"/>
      </c:catAx>
      <c:valAx>
        <c:axId val="338374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837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90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70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74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613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12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78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65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1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52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92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9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95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4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40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97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03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Campamentos de Verano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sana convivencia y desarrollar habilidades sociales, en niños y adolescentes a través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talleres, deportes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dinámicas.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2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26183"/>
              </p:ext>
            </p:extLst>
          </p:nvPr>
        </p:nvGraphicFramePr>
        <p:xfrm>
          <a:off x="990600" y="1041400"/>
          <a:ext cx="95249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93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649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262751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160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Campamentos de Verano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Windows User</cp:lastModifiedBy>
  <cp:revision>14</cp:revision>
  <dcterms:created xsi:type="dcterms:W3CDTF">2020-08-07T01:49:50Z</dcterms:created>
  <dcterms:modified xsi:type="dcterms:W3CDTF">2020-08-07T18:19:03Z</dcterms:modified>
</cp:coreProperties>
</file>